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6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CDA9-AE97-415E-8AFA-36EB22F80115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1BBD-C1D1-4A0F-B6D0-0429E5393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CDA9-AE97-415E-8AFA-36EB22F80115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1BBD-C1D1-4A0F-B6D0-0429E5393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CDA9-AE97-415E-8AFA-36EB22F80115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1BBD-C1D1-4A0F-B6D0-0429E5393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CDA9-AE97-415E-8AFA-36EB22F80115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1BBD-C1D1-4A0F-B6D0-0429E5393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CDA9-AE97-415E-8AFA-36EB22F80115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1BBD-C1D1-4A0F-B6D0-0429E5393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CDA9-AE97-415E-8AFA-36EB22F80115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1BBD-C1D1-4A0F-B6D0-0429E5393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CDA9-AE97-415E-8AFA-36EB22F80115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1BBD-C1D1-4A0F-B6D0-0429E5393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CDA9-AE97-415E-8AFA-36EB22F80115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1BBD-C1D1-4A0F-B6D0-0429E5393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CDA9-AE97-415E-8AFA-36EB22F80115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1BBD-C1D1-4A0F-B6D0-0429E5393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CDA9-AE97-415E-8AFA-36EB22F80115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1BBD-C1D1-4A0F-B6D0-0429E5393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CDA9-AE97-415E-8AFA-36EB22F80115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1BBD-C1D1-4A0F-B6D0-0429E5393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2CDA9-AE97-415E-8AFA-36EB22F80115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41BBD-C1D1-4A0F-B6D0-0429E5393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faculty.spokanefalls.edu/communicator/sections/focus/images/42_2/asl_lg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l.hhs.weebly.com/" TargetMode="External"/><Relationship Id="rId2" Type="http://schemas.openxmlformats.org/officeDocument/2006/relationships/hyperlink" Target="mailto:yamis.hhs@catoosa.k12.ga.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faculty.spokanefalls.edu/communicator/sections/focus/images/42_2/asl_lg.jpg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04800"/>
            <a:ext cx="6248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dirty="0" smtClean="0">
                <a:latin typeface="Berlin Sans FB Demi" pitchFamily="34" charset="0"/>
              </a:rPr>
              <a:t>ASL Club</a:t>
            </a:r>
            <a:endParaRPr lang="en-US" sz="8800" dirty="0"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Every other Wednesday</a:t>
            </a:r>
          </a:p>
          <a:p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2</a:t>
            </a:r>
            <a:r>
              <a:rPr lang="en-US" baseline="30000" dirty="0" smtClean="0">
                <a:solidFill>
                  <a:schemeClr val="tx1"/>
                </a:solidFill>
                <a:latin typeface="Berlin Sans FB Demi" pitchFamily="34" charset="0"/>
              </a:rPr>
              <a:t>nd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half of lunch</a:t>
            </a:r>
          </a:p>
          <a:p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Room 2209 </a:t>
            </a:r>
          </a:p>
          <a:p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(Dr. Godfrey’s classroom)</a:t>
            </a:r>
            <a:endParaRPr lang="en-US" dirty="0">
              <a:solidFill>
                <a:schemeClr val="tx1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1777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erlin Sans FB Demi" pitchFamily="34" charset="0"/>
              </a:rPr>
              <a:t>Bring your lunch with you if you don’t think you will have enough time.</a:t>
            </a:r>
            <a:endParaRPr lang="en-US" dirty="0">
              <a:latin typeface="Berlin Sans FB Demi" pitchFamily="34" charset="0"/>
            </a:endParaRPr>
          </a:p>
        </p:txBody>
      </p:sp>
      <p:pic>
        <p:nvPicPr>
          <p:cNvPr id="2050" name="Picture 2" descr="C:\Documents and Settings\yamis\Local Settings\Temporary Internet Files\Content.IE5\DS0KFSVN\MC90036098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4267200"/>
            <a:ext cx="1807769" cy="1588313"/>
          </a:xfrm>
          <a:prstGeom prst="rect">
            <a:avLst/>
          </a:prstGeom>
          <a:noFill/>
        </p:spPr>
      </p:pic>
      <p:pic>
        <p:nvPicPr>
          <p:cNvPr id="2051" name="Picture 3" descr="C:\Documents and Settings\yamis\Local Settings\Temporary Internet Files\Content.IE5\5DKLCSKM\MC900088754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685800"/>
            <a:ext cx="1800454" cy="1347826"/>
          </a:xfrm>
          <a:prstGeom prst="rect">
            <a:avLst/>
          </a:prstGeom>
          <a:noFill/>
        </p:spPr>
      </p:pic>
      <p:pic>
        <p:nvPicPr>
          <p:cNvPr id="2052" name="Picture 4" descr="C:\Documents and Settings\yamis\Local Settings\Temporary Internet Files\Content.IE5\951V16L7\MC900370444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4114800"/>
            <a:ext cx="1477670" cy="1800454"/>
          </a:xfrm>
          <a:prstGeom prst="rect">
            <a:avLst/>
          </a:prstGeom>
          <a:noFill/>
        </p:spPr>
      </p:pic>
      <p:pic>
        <p:nvPicPr>
          <p:cNvPr id="2053" name="Picture 5" descr="C:\Documents and Settings\yamis\Local Settings\Temporary Internet Files\Content.IE5\MIJK8NAW\MC90008909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457200"/>
            <a:ext cx="1817827" cy="18242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 Demi" pitchFamily="34" charset="0"/>
              </a:rPr>
              <a:t>Coming soon…T-shirts!</a:t>
            </a:r>
            <a:endParaRPr lang="en-US" dirty="0">
              <a:latin typeface="Berlin Sans FB Demi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124200"/>
            <a:ext cx="2286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219200"/>
            <a:ext cx="5029200" cy="180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 Demi" pitchFamily="34" charset="0"/>
              </a:rPr>
              <a:t>Hope to See You There!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en-US" sz="2400" dirty="0" smtClean="0">
                <a:latin typeface="Berlin Sans FB Demi" pitchFamily="34" charset="0"/>
              </a:rPr>
              <a:t>There is no joining or membership fee…just show up!</a:t>
            </a:r>
          </a:p>
          <a:p>
            <a:pPr>
              <a:buNone/>
            </a:pPr>
            <a:endParaRPr lang="en-US" sz="2400" dirty="0">
              <a:latin typeface="Berlin Sans FB Demi" pitchFamily="34" charset="0"/>
            </a:endParaRPr>
          </a:p>
        </p:txBody>
      </p:sp>
      <p:pic>
        <p:nvPicPr>
          <p:cNvPr id="3074" name="Picture 2" descr="C:\Documents and Settings\yamis\Local Settings\Temporary Internet Files\Content.IE5\DS0KFSVN\MP90038573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819400"/>
            <a:ext cx="1807028" cy="25298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075" name="Picture 3" descr="C:\Documents and Settings\yamis\Local Settings\Temporary Internet Files\Content.IE5\DS0KFSVN\MP90038573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2743200"/>
            <a:ext cx="1752600" cy="24536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6" name="Picture 4" descr="C:\Documents and Settings\yamis\Local Settings\Temporary Internet Files\Content.IE5\5DKLCSKM\MP900385742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86785">
            <a:off x="6248400" y="2743200"/>
            <a:ext cx="1948543" cy="27279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 Demi" pitchFamily="34" charset="0"/>
              </a:rPr>
              <a:t>More Info…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latin typeface="Berlin Sans FB Demi" pitchFamily="34" charset="0"/>
              </a:rPr>
              <a:t>Club Sponsor: Ms. Amis</a:t>
            </a:r>
          </a:p>
          <a:p>
            <a:pPr algn="ctr">
              <a:buNone/>
            </a:pPr>
            <a:r>
              <a:rPr lang="en-US" dirty="0" smtClean="0">
                <a:latin typeface="Berlin Sans FB Demi" pitchFamily="34" charset="0"/>
              </a:rPr>
              <a:t>Email: </a:t>
            </a:r>
            <a:r>
              <a:rPr lang="en-US" dirty="0" smtClean="0">
                <a:latin typeface="Berlin Sans FB Demi" pitchFamily="34" charset="0"/>
                <a:hlinkClick r:id="rId2"/>
              </a:rPr>
              <a:t>yamis.hhs@catoosa.k12.ga.us</a:t>
            </a:r>
            <a:endParaRPr lang="en-US" dirty="0" smtClean="0">
              <a:latin typeface="Berlin Sans FB Demi" pitchFamily="34" charset="0"/>
            </a:endParaRPr>
          </a:p>
          <a:p>
            <a:pPr algn="ctr">
              <a:buNone/>
            </a:pPr>
            <a:endParaRPr lang="en-US" dirty="0" smtClean="0">
              <a:latin typeface="Berlin Sans FB Demi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Berlin Sans FB Demi" pitchFamily="34" charset="0"/>
              </a:rPr>
              <a:t>Also check the class website for updates!</a:t>
            </a:r>
          </a:p>
          <a:p>
            <a:pPr algn="ctr">
              <a:buNone/>
            </a:pPr>
            <a:r>
              <a:rPr lang="en-US" dirty="0" smtClean="0">
                <a:latin typeface="Berlin Sans FB Demi" pitchFamily="34" charset="0"/>
                <a:hlinkClick r:id="rId3"/>
              </a:rPr>
              <a:t>www.asl.hhs.weebly.com</a:t>
            </a:r>
            <a:r>
              <a:rPr lang="en-US" dirty="0" smtClean="0">
                <a:latin typeface="Berlin Sans FB Demi" pitchFamily="34" charset="0"/>
              </a:rPr>
              <a:t> </a:t>
            </a:r>
          </a:p>
          <a:p>
            <a:pPr algn="ctr">
              <a:buNone/>
            </a:pPr>
            <a:endParaRPr lang="en-US" dirty="0" smtClean="0">
              <a:latin typeface="Berlin Sans FB Demi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Berlin Sans FB Demi" pitchFamily="34" charset="0"/>
              </a:rPr>
              <a:t>Just click the “ASL Club” link</a:t>
            </a:r>
          </a:p>
          <a:p>
            <a:pPr algn="ctr">
              <a:buNone/>
            </a:pPr>
            <a:endParaRPr lang="en-US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70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ASL Club</vt:lpstr>
      <vt:lpstr>Bring your lunch with you if you don’t think you will have enough time.</vt:lpstr>
      <vt:lpstr>Coming soon…T-shirts!</vt:lpstr>
      <vt:lpstr>Hope to See You There!</vt:lpstr>
      <vt:lpstr>More Info…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ASL Club</dc:title>
  <dc:creator>yamis</dc:creator>
  <cp:lastModifiedBy>yamis</cp:lastModifiedBy>
  <cp:revision>5</cp:revision>
  <dcterms:created xsi:type="dcterms:W3CDTF">2011-09-09T16:12:01Z</dcterms:created>
  <dcterms:modified xsi:type="dcterms:W3CDTF">2011-09-09T17:41:49Z</dcterms:modified>
</cp:coreProperties>
</file>